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8" r:id="rId3"/>
    <p:sldId id="273" r:id="rId4"/>
    <p:sldId id="259" r:id="rId5"/>
    <p:sldId id="261" r:id="rId6"/>
    <p:sldId id="262" r:id="rId7"/>
    <p:sldId id="270" r:id="rId8"/>
    <p:sldId id="271" r:id="rId9"/>
    <p:sldId id="260" r:id="rId10"/>
    <p:sldId id="264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4145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7932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975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1146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2377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357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2802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9492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1591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380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0145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2944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129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1391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915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2303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B04BF-70D3-449C-88CE-EA2CAC417686}" type="datetimeFigureOut">
              <a:rPr lang="et-EE" smtClean="0"/>
              <a:t>17.06.2024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A8D909-2511-428C-BB2D-FE2DBE7026D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7755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6D3CADF-DF53-4B43-8205-16B36EA8E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/>
              <a:t>Mätiku</a:t>
            </a:r>
            <a:r>
              <a:rPr lang="et-EE" dirty="0"/>
              <a:t> talu ja talumeierei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78D1DEB5-6246-472D-9A22-DD1F739AA5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/>
              <a:t>Mirjam Pikkmets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FF9A596E-8943-6B8B-0138-F56FEDB98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49" y="479722"/>
            <a:ext cx="2746375" cy="27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ACA1BBB-440B-49AB-A44E-6DE0C544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Lambad</a:t>
            </a:r>
          </a:p>
        </p:txBody>
      </p:sp>
      <p:pic>
        <p:nvPicPr>
          <p:cNvPr id="11" name="Sisu kohatäide 10">
            <a:extLst>
              <a:ext uri="{FF2B5EF4-FFF2-40B4-BE49-F238E27FC236}">
                <a16:creationId xmlns:a16="http://schemas.microsoft.com/office/drawing/2014/main" id="{5C3A13F2-750D-4310-B830-B6CE0C111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65" y="1394093"/>
            <a:ext cx="7421218" cy="4946083"/>
          </a:xfrm>
        </p:spPr>
      </p:pic>
    </p:spTree>
    <p:extLst>
      <p:ext uri="{BB962C8B-B14F-4D97-AF65-F5344CB8AC3E}">
        <p14:creationId xmlns:p14="http://schemas.microsoft.com/office/powerpoint/2010/main" val="256685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6">
            <a:extLst>
              <a:ext uri="{FF2B5EF4-FFF2-40B4-BE49-F238E27FC236}">
                <a16:creationId xmlns:a16="http://schemas.microsoft.com/office/drawing/2014/main" id="{50370DA3-0FF9-4885-9997-15380372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43" y="5953539"/>
            <a:ext cx="8596667" cy="566738"/>
          </a:xfrm>
        </p:spPr>
        <p:txBody>
          <a:bodyPr/>
          <a:lstStyle/>
          <a:p>
            <a:r>
              <a:rPr lang="et-EE" dirty="0"/>
              <a:t>Tänan kuulamast!</a:t>
            </a:r>
          </a:p>
        </p:txBody>
      </p:sp>
      <p:pic>
        <p:nvPicPr>
          <p:cNvPr id="15" name="Pildi kohatäide 14">
            <a:extLst>
              <a:ext uri="{FF2B5EF4-FFF2-40B4-BE49-F238E27FC236}">
                <a16:creationId xmlns:a16="http://schemas.microsoft.com/office/drawing/2014/main" id="{994F24B8-277C-4DD2-AED1-6DEF0CA05C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59" y="337722"/>
            <a:ext cx="8162534" cy="54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9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A1DED49-5AB4-443E-8A87-66BD1124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Mätiku</a:t>
            </a:r>
            <a:r>
              <a:rPr lang="et-EE" dirty="0"/>
              <a:t> talu ja kodutalu kõrval tegutsevad ettevõtted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F1A34D9-89D1-409F-B0CA-2B25AA281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/>
              <a:t>Mätiku</a:t>
            </a:r>
            <a:r>
              <a:rPr lang="et-EE" dirty="0"/>
              <a:t> talu alustas 1991 8 lehmaga</a:t>
            </a:r>
          </a:p>
          <a:p>
            <a:r>
              <a:rPr lang="et-EE" dirty="0"/>
              <a:t>Mahetalu alates 2000</a:t>
            </a:r>
          </a:p>
          <a:p>
            <a:r>
              <a:rPr lang="et-EE" dirty="0"/>
              <a:t>2014 - </a:t>
            </a:r>
            <a:r>
              <a:rPr lang="et-EE" dirty="0" err="1"/>
              <a:t>Mätiku</a:t>
            </a:r>
            <a:r>
              <a:rPr lang="et-EE" dirty="0"/>
              <a:t> talumeierei (mahepiimatöötlemine alates 2018)</a:t>
            </a:r>
          </a:p>
          <a:p>
            <a:r>
              <a:rPr lang="et-EE" dirty="0"/>
              <a:t>2016 - Aaduni talu – mahelamba- ja mahekanakasvatus </a:t>
            </a:r>
          </a:p>
          <a:p>
            <a:r>
              <a:rPr lang="et-EE" dirty="0"/>
              <a:t>2017 mahekartuli kasvatus väikestel pindadel</a:t>
            </a:r>
          </a:p>
          <a:p>
            <a:r>
              <a:rPr lang="et-EE" dirty="0"/>
              <a:t>2019 Puisniitude hooldus (210 ha)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16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D4C349B-4E2A-F733-DC33-C813B4E2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Mätiku</a:t>
            </a:r>
            <a:r>
              <a:rPr lang="et-EE" dirty="0"/>
              <a:t> talu	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1D5D41E-8BF8-C4D4-0D08-5252F0D8A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Majandatav maa 590 ha  põllumaa (teravili, karjatatav maa jne) ; 100 ha metsa</a:t>
            </a:r>
          </a:p>
          <a:p>
            <a:r>
              <a:rPr lang="et-EE" dirty="0"/>
              <a:t>Miks mahe? – Väheväärtuslikud põllumaad ja mahepõllumajanduse viljelemine on elustiil</a:t>
            </a:r>
          </a:p>
          <a:p>
            <a:r>
              <a:rPr lang="et-EE" dirty="0"/>
              <a:t>Täna 106 lüpsilehma ja ca 100 noorveist</a:t>
            </a:r>
          </a:p>
          <a:p>
            <a:r>
              <a:rPr lang="et-EE" dirty="0"/>
              <a:t>Keskmine piimatoodang 7800 kg</a:t>
            </a:r>
          </a:p>
          <a:p>
            <a:r>
              <a:rPr lang="et-EE" dirty="0"/>
              <a:t>Robotlüpsi laut valmis 2018</a:t>
            </a:r>
          </a:p>
          <a:p>
            <a:r>
              <a:rPr lang="et-EE" dirty="0"/>
              <a:t>Töötajaid 5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4942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6FA69CB-4694-46C9-A698-C3751C58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Mahe piima töötlemine	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92F6252-CA16-4F52-8415-492632331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1656522"/>
            <a:ext cx="8745364" cy="4591877"/>
          </a:xfrm>
        </p:spPr>
        <p:txBody>
          <a:bodyPr>
            <a:normAutofit/>
          </a:bodyPr>
          <a:lstStyle/>
          <a:p>
            <a:r>
              <a:rPr lang="et-EE" dirty="0"/>
              <a:t>Töötleme toodeteks keskmiselt 4000-5000 l piima kuus</a:t>
            </a:r>
          </a:p>
          <a:p>
            <a:r>
              <a:rPr lang="et-EE" dirty="0"/>
              <a:t>Peamised tooted: või, kohupiim, keefir, jogurt, grilljuust, küpsetusjuust, salatijuust jne</a:t>
            </a:r>
          </a:p>
          <a:p>
            <a:r>
              <a:rPr lang="et-EE" dirty="0"/>
              <a:t>Turustame peamiselt oma kaubaringidel, poodidesse, toitlustusasutustesse ja lasteasutustesse. Peamiselt Pärnu, Tallinn ja Haapsalu suunal</a:t>
            </a:r>
          </a:p>
          <a:p>
            <a:r>
              <a:rPr lang="et-EE" dirty="0"/>
              <a:t>Töötajaid hetkel 2</a:t>
            </a:r>
          </a:p>
          <a:p>
            <a:r>
              <a:rPr lang="et-EE" dirty="0"/>
              <a:t>Mahe küpsetusjuust ja mahe või on saanud Parim Mahetoote konkursil 2018 tunnustatud nii žürii kui publiku poolt</a:t>
            </a:r>
          </a:p>
        </p:txBody>
      </p:sp>
    </p:spTree>
    <p:extLst>
      <p:ext uri="{BB962C8B-B14F-4D97-AF65-F5344CB8AC3E}">
        <p14:creationId xmlns:p14="http://schemas.microsoft.com/office/powerpoint/2010/main" val="424125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238261EB-6696-449E-9338-35161CAEF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Mätiku</a:t>
            </a:r>
            <a:r>
              <a:rPr lang="et-EE" dirty="0"/>
              <a:t> robotlaut</a:t>
            </a:r>
          </a:p>
        </p:txBody>
      </p:sp>
      <p:pic>
        <p:nvPicPr>
          <p:cNvPr id="7" name="Sisu kohatäide 6">
            <a:extLst>
              <a:ext uri="{FF2B5EF4-FFF2-40B4-BE49-F238E27FC236}">
                <a16:creationId xmlns:a16="http://schemas.microsoft.com/office/drawing/2014/main" id="{A1AD04AD-C29B-438B-B363-721DC4990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04" y="1464526"/>
            <a:ext cx="6730447" cy="4485699"/>
          </a:xfrm>
        </p:spPr>
      </p:pic>
    </p:spTree>
    <p:extLst>
      <p:ext uri="{BB962C8B-B14F-4D97-AF65-F5344CB8AC3E}">
        <p14:creationId xmlns:p14="http://schemas.microsoft.com/office/powerpoint/2010/main" val="198595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754F09F-9678-4650-B37B-388861010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Vaade seest</a:t>
            </a: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F7B49FF7-DFDD-4F6D-8A49-E81AAC6C4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2" y="1941695"/>
            <a:ext cx="6798365" cy="4530965"/>
          </a:xfrm>
        </p:spPr>
      </p:pic>
    </p:spTree>
    <p:extLst>
      <p:ext uri="{BB962C8B-B14F-4D97-AF65-F5344CB8AC3E}">
        <p14:creationId xmlns:p14="http://schemas.microsoft.com/office/powerpoint/2010/main" val="197937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isu kohatäide 8">
            <a:extLst>
              <a:ext uri="{FF2B5EF4-FFF2-40B4-BE49-F238E27FC236}">
                <a16:creationId xmlns:a16="http://schemas.microsoft.com/office/drawing/2014/main" id="{5283D745-0994-4121-8B63-D6AF2D7AB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8" y="519113"/>
            <a:ext cx="6272212" cy="6272212"/>
          </a:xfrm>
        </p:spPr>
      </p:pic>
    </p:spTree>
    <p:extLst>
      <p:ext uri="{BB962C8B-B14F-4D97-AF65-F5344CB8AC3E}">
        <p14:creationId xmlns:p14="http://schemas.microsoft.com/office/powerpoint/2010/main" val="409702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FA21DCC0-961C-41AE-84AF-C8988C24D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4" y="123825"/>
            <a:ext cx="6610350" cy="6610350"/>
          </a:xfrm>
        </p:spPr>
      </p:pic>
    </p:spTree>
    <p:extLst>
      <p:ext uri="{BB962C8B-B14F-4D97-AF65-F5344CB8AC3E}">
        <p14:creationId xmlns:p14="http://schemas.microsoft.com/office/powerpoint/2010/main" val="224594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7532795-5A26-4B5C-8282-F0D84D4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Lambakasvatus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2B0DFBB-0EA8-48B3-9562-A6743B370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278"/>
            <a:ext cx="8596668" cy="4691269"/>
          </a:xfrm>
        </p:spPr>
        <p:txBody>
          <a:bodyPr>
            <a:normAutofit/>
          </a:bodyPr>
          <a:lstStyle/>
          <a:p>
            <a:r>
              <a:rPr lang="et-EE" dirty="0"/>
              <a:t>Alustasime 2016 esimese 20 Gotlandi tõugu tiinete uttedega</a:t>
            </a:r>
          </a:p>
          <a:p>
            <a:r>
              <a:rPr lang="et-EE" dirty="0"/>
              <a:t>Gotlandi tõug on enim hinnatud pehme ja krussis karvaga naha pärast.</a:t>
            </a:r>
          </a:p>
          <a:p>
            <a:r>
              <a:rPr lang="et-EE" dirty="0"/>
              <a:t>Lisaks hinnatud ka pehme ja mittetorkiva villa ning maitsva liha poolest.</a:t>
            </a:r>
          </a:p>
          <a:p>
            <a:r>
              <a:rPr lang="et-EE" dirty="0"/>
              <a:t>Sobivad kehvematele maadele, sest suudab </a:t>
            </a:r>
            <a:r>
              <a:rPr lang="et-EE" dirty="0" err="1"/>
              <a:t>väärindada</a:t>
            </a:r>
            <a:r>
              <a:rPr lang="et-EE" dirty="0"/>
              <a:t> kõike </a:t>
            </a:r>
            <a:r>
              <a:rPr lang="et-EE" dirty="0">
                <a:sym typeface="Wingdings" panose="05000000000000000000" pitchFamily="2" charset="2"/>
              </a:rPr>
              <a:t></a:t>
            </a:r>
            <a:endParaRPr lang="et-EE" dirty="0"/>
          </a:p>
          <a:p>
            <a:r>
              <a:rPr lang="et-EE" dirty="0"/>
              <a:t>Karjatamine nii püsirohumaadel, kui parkides jm raskesti hooldavatel aladel</a:t>
            </a:r>
          </a:p>
          <a:p>
            <a:r>
              <a:rPr lang="et-EE" dirty="0"/>
              <a:t>Hetkel põhikarjas 60 utte</a:t>
            </a:r>
          </a:p>
        </p:txBody>
      </p:sp>
    </p:spTree>
    <p:extLst>
      <p:ext uri="{BB962C8B-B14F-4D97-AF65-F5344CB8AC3E}">
        <p14:creationId xmlns:p14="http://schemas.microsoft.com/office/powerpoint/2010/main" val="362909675"/>
      </p:ext>
    </p:extLst>
  </p:cSld>
  <p:clrMapOvr>
    <a:masterClrMapping/>
  </p:clrMapOvr>
</p:sld>
</file>

<file path=ppt/theme/theme1.xml><?xml version="1.0" encoding="utf-8"?>
<a:theme xmlns:a="http://schemas.openxmlformats.org/drawingml/2006/main" name="Fassett">
  <a:themeElements>
    <a:clrScheme name="Fas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228</Words>
  <Application>Microsoft Office PowerPoint</Application>
  <PresentationFormat>Laiekraan</PresentationFormat>
  <Paragraphs>33</Paragraphs>
  <Slides>11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6" baseType="lpstr">
      <vt:lpstr>Arial</vt:lpstr>
      <vt:lpstr>Trebuchet MS</vt:lpstr>
      <vt:lpstr>Wingdings</vt:lpstr>
      <vt:lpstr>Wingdings 3</vt:lpstr>
      <vt:lpstr>Fassett</vt:lpstr>
      <vt:lpstr>Mätiku talu ja talumeierei</vt:lpstr>
      <vt:lpstr>Mätiku talu ja kodutalu kõrval tegutsevad ettevõtted</vt:lpstr>
      <vt:lpstr>Mätiku talu </vt:lpstr>
      <vt:lpstr>Mahe piima töötlemine </vt:lpstr>
      <vt:lpstr>Mätiku robotlaut</vt:lpstr>
      <vt:lpstr>Vaade seest</vt:lpstr>
      <vt:lpstr>PowerPointi esitlus</vt:lpstr>
      <vt:lpstr>PowerPointi esitlus</vt:lpstr>
      <vt:lpstr>Lambakasvatus</vt:lpstr>
      <vt:lpstr>Lambad</vt:lpstr>
      <vt:lpstr>Tänan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Mätiku talu ja talumeierei</dc:title>
  <dc:creator>Mirjam Pikkmets</dc:creator>
  <cp:lastModifiedBy>Mirjam Pikkmets</cp:lastModifiedBy>
  <cp:revision>19</cp:revision>
  <dcterms:created xsi:type="dcterms:W3CDTF">2018-11-29T12:05:39Z</dcterms:created>
  <dcterms:modified xsi:type="dcterms:W3CDTF">2024-06-17T08:25:06Z</dcterms:modified>
</cp:coreProperties>
</file>